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DM Sans"/>
      <p:regular r:id="rId12"/>
      <p:bold r:id="rId13"/>
      <p:italic r:id="rId14"/>
      <p:boldItalic r:id="rId15"/>
    </p:embeddedFont>
    <p:embeddedFont>
      <p:font typeface="DM Serif Display"/>
      <p:regular r:id="rId16"/>
      <p:italic r:id="rId17"/>
    </p:embeddedFont>
    <p:embeddedFont>
      <p:font typeface="Viaoda Libre"/>
      <p:regular r:id="rId18"/>
    </p:embeddedFont>
    <p:embeddedFont>
      <p:font typeface="Open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.fntdata"/><Relationship Id="rId22" Type="http://schemas.openxmlformats.org/officeDocument/2006/relationships/font" Target="fonts/OpenSans-boldItalic.fntdata"/><Relationship Id="rId21" Type="http://schemas.openxmlformats.org/officeDocument/2006/relationships/font" Target="fonts/Open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DMSans-bold.fntdata"/><Relationship Id="rId12" Type="http://schemas.openxmlformats.org/officeDocument/2006/relationships/font" Target="fonts/DMSans-regular.fntdata"/><Relationship Id="rId15" Type="http://schemas.openxmlformats.org/officeDocument/2006/relationships/font" Target="fonts/DMSans-boldItalic.fntdata"/><Relationship Id="rId14" Type="http://schemas.openxmlformats.org/officeDocument/2006/relationships/font" Target="fonts/DMSans-italic.fntdata"/><Relationship Id="rId17" Type="http://schemas.openxmlformats.org/officeDocument/2006/relationships/font" Target="fonts/DMSerifDisplay-italic.fntdata"/><Relationship Id="rId16" Type="http://schemas.openxmlformats.org/officeDocument/2006/relationships/font" Target="fonts/DMSerifDisplay-regular.fntdata"/><Relationship Id="rId19" Type="http://schemas.openxmlformats.org/officeDocument/2006/relationships/font" Target="fonts/OpenSans-regular.fntdata"/><Relationship Id="rId18" Type="http://schemas.openxmlformats.org/officeDocument/2006/relationships/font" Target="fonts/ViaodaLibre-regular.fntdata"/></Relationships>
</file>

<file path=ppt/media/image1.png>
</file>

<file path=ppt/media/image2.jpg>
</file>

<file path=ppt/media/image3.jpg>
</file>

<file path=ppt/media/image4.jp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9a70cdfb38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9a70cdfb38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9a70cdfb38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9a70cdfb38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9a70cdfb38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9a70cdfb38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9a70cdfb38_1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9a70cdfb38_1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9a70cdfb38_1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9a70cdfb38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850" y="3857700"/>
            <a:ext cx="9147000" cy="1285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>
            <p:ph idx="2" type="pic"/>
          </p:nvPr>
        </p:nvSpPr>
        <p:spPr>
          <a:xfrm>
            <a:off x="-2975" y="0"/>
            <a:ext cx="9147000" cy="3857700"/>
          </a:xfrm>
          <a:prstGeom prst="rect">
            <a:avLst/>
          </a:prstGeom>
          <a:noFill/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965886" y="2930925"/>
            <a:ext cx="5276700" cy="1313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965919" y="4128625"/>
            <a:ext cx="5276700" cy="34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hasCustomPrompt="1" type="title"/>
          </p:nvPr>
        </p:nvSpPr>
        <p:spPr>
          <a:xfrm>
            <a:off x="1118850" y="1592225"/>
            <a:ext cx="6906300" cy="166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0" name="Google Shape;70;p11"/>
          <p:cNvSpPr txBox="1"/>
          <p:nvPr>
            <p:ph idx="1" type="subTitle"/>
          </p:nvPr>
        </p:nvSpPr>
        <p:spPr>
          <a:xfrm>
            <a:off x="1118850" y="3269400"/>
            <a:ext cx="6906300" cy="4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71" name="Google Shape;71;p11"/>
          <p:cNvGrpSpPr/>
          <p:nvPr/>
        </p:nvGrpSpPr>
        <p:grpSpPr>
          <a:xfrm>
            <a:off x="-932984" y="1989889"/>
            <a:ext cx="1500600" cy="3001200"/>
            <a:chOff x="409191" y="2102477"/>
            <a:chExt cx="1500600" cy="3001200"/>
          </a:xfrm>
        </p:grpSpPr>
        <p:sp>
          <p:nvSpPr>
            <p:cNvPr id="72" name="Google Shape;72;p11"/>
            <p:cNvSpPr/>
            <p:nvPr/>
          </p:nvSpPr>
          <p:spPr>
            <a:xfrm>
              <a:off x="409191" y="21024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>
              <a:off x="409191" y="28527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>
              <a:off x="409191" y="36030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/>
          <p:nvPr/>
        </p:nvSpPr>
        <p:spPr>
          <a:xfrm>
            <a:off x="-2850" y="0"/>
            <a:ext cx="9147000" cy="713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" name="Google Shape;79;p13"/>
          <p:cNvSpPr txBox="1"/>
          <p:nvPr>
            <p:ph hasCustomPrompt="1" idx="2" type="title"/>
          </p:nvPr>
        </p:nvSpPr>
        <p:spPr>
          <a:xfrm>
            <a:off x="713250" y="1081850"/>
            <a:ext cx="2336400" cy="4191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/>
          <p:nvPr>
            <p:ph idx="1" type="subTitle"/>
          </p:nvPr>
        </p:nvSpPr>
        <p:spPr>
          <a:xfrm>
            <a:off x="720000" y="2313672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hasCustomPrompt="1" idx="3" type="title"/>
          </p:nvPr>
        </p:nvSpPr>
        <p:spPr>
          <a:xfrm>
            <a:off x="3400463" y="1081850"/>
            <a:ext cx="2336400" cy="4191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/>
          <p:nvPr>
            <p:ph idx="4" type="subTitle"/>
          </p:nvPr>
        </p:nvSpPr>
        <p:spPr>
          <a:xfrm>
            <a:off x="3403800" y="2313672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hasCustomPrompt="1" idx="5" type="title"/>
          </p:nvPr>
        </p:nvSpPr>
        <p:spPr>
          <a:xfrm>
            <a:off x="6087663" y="1081900"/>
            <a:ext cx="2336400" cy="4191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/>
          <p:nvPr>
            <p:ph idx="6" type="subTitle"/>
          </p:nvPr>
        </p:nvSpPr>
        <p:spPr>
          <a:xfrm>
            <a:off x="6087600" y="2313672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hasCustomPrompt="1" idx="7" type="title"/>
          </p:nvPr>
        </p:nvSpPr>
        <p:spPr>
          <a:xfrm>
            <a:off x="713250" y="2881125"/>
            <a:ext cx="2336400" cy="4191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/>
          <p:nvPr>
            <p:ph idx="8" type="subTitle"/>
          </p:nvPr>
        </p:nvSpPr>
        <p:spPr>
          <a:xfrm>
            <a:off x="719975" y="4116828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hasCustomPrompt="1" idx="9" type="title"/>
          </p:nvPr>
        </p:nvSpPr>
        <p:spPr>
          <a:xfrm>
            <a:off x="3400400" y="2882400"/>
            <a:ext cx="2336400" cy="4191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/>
          <p:nvPr>
            <p:ph idx="13" type="subTitle"/>
          </p:nvPr>
        </p:nvSpPr>
        <p:spPr>
          <a:xfrm>
            <a:off x="3403775" y="4116828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hasCustomPrompt="1" idx="14" type="title"/>
          </p:nvPr>
        </p:nvSpPr>
        <p:spPr>
          <a:xfrm>
            <a:off x="6087600" y="2883798"/>
            <a:ext cx="2336400" cy="4191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/>
          <p:nvPr>
            <p:ph idx="15" type="subTitle"/>
          </p:nvPr>
        </p:nvSpPr>
        <p:spPr>
          <a:xfrm>
            <a:off x="6087575" y="4116828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3"/>
          <p:cNvSpPr txBox="1"/>
          <p:nvPr>
            <p:ph idx="16" type="subTitle"/>
          </p:nvPr>
        </p:nvSpPr>
        <p:spPr>
          <a:xfrm>
            <a:off x="715100" y="1602711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17" type="subTitle"/>
          </p:nvPr>
        </p:nvSpPr>
        <p:spPr>
          <a:xfrm>
            <a:off x="3403800" y="1602711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93" name="Google Shape;93;p13"/>
          <p:cNvSpPr txBox="1"/>
          <p:nvPr>
            <p:ph idx="18" type="subTitle"/>
          </p:nvPr>
        </p:nvSpPr>
        <p:spPr>
          <a:xfrm>
            <a:off x="6092500" y="1602711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19" type="subTitle"/>
          </p:nvPr>
        </p:nvSpPr>
        <p:spPr>
          <a:xfrm>
            <a:off x="715075" y="340132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95" name="Google Shape;95;p13"/>
          <p:cNvSpPr txBox="1"/>
          <p:nvPr>
            <p:ph idx="20" type="subTitle"/>
          </p:nvPr>
        </p:nvSpPr>
        <p:spPr>
          <a:xfrm>
            <a:off x="3403775" y="340132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96" name="Google Shape;96;p13"/>
          <p:cNvSpPr txBox="1"/>
          <p:nvPr>
            <p:ph idx="21" type="subTitle"/>
          </p:nvPr>
        </p:nvSpPr>
        <p:spPr>
          <a:xfrm>
            <a:off x="6092475" y="340132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b="1" sz="24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grpSp>
        <p:nvGrpSpPr>
          <p:cNvPr id="97" name="Google Shape;97;p13"/>
          <p:cNvGrpSpPr/>
          <p:nvPr/>
        </p:nvGrpSpPr>
        <p:grpSpPr>
          <a:xfrm>
            <a:off x="8811766" y="1071150"/>
            <a:ext cx="1500600" cy="3001200"/>
            <a:chOff x="409191" y="2102477"/>
            <a:chExt cx="1500600" cy="3001200"/>
          </a:xfrm>
        </p:grpSpPr>
        <p:sp>
          <p:nvSpPr>
            <p:cNvPr id="98" name="Google Shape;98;p13"/>
            <p:cNvSpPr/>
            <p:nvPr/>
          </p:nvSpPr>
          <p:spPr>
            <a:xfrm>
              <a:off x="409191" y="21024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409191" y="28527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409191" y="36030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/>
          <p:nvPr/>
        </p:nvSpPr>
        <p:spPr>
          <a:xfrm>
            <a:off x="-2850" y="0"/>
            <a:ext cx="9147000" cy="713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aoda Libre"/>
              <a:buNone/>
              <a:defRPr b="1"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2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aoda Libre"/>
              <a:buNone/>
              <a:defRPr b="1"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06" name="Google Shape;106;p15"/>
          <p:cNvGrpSpPr/>
          <p:nvPr/>
        </p:nvGrpSpPr>
        <p:grpSpPr>
          <a:xfrm>
            <a:off x="8811766" y="1071150"/>
            <a:ext cx="1500600" cy="3001200"/>
            <a:chOff x="409191" y="2102477"/>
            <a:chExt cx="1500600" cy="3001200"/>
          </a:xfrm>
        </p:grpSpPr>
        <p:sp>
          <p:nvSpPr>
            <p:cNvPr id="107" name="Google Shape;107;p15"/>
            <p:cNvSpPr/>
            <p:nvPr/>
          </p:nvSpPr>
          <p:spPr>
            <a:xfrm>
              <a:off x="409191" y="21024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409191" y="28527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409191" y="36030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_2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/>
          <p:nvPr/>
        </p:nvSpPr>
        <p:spPr>
          <a:xfrm>
            <a:off x="-2850" y="0"/>
            <a:ext cx="9147000" cy="713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aoda Libre"/>
              <a:buNone/>
              <a:defRPr b="1"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13" name="Google Shape;113;p16"/>
          <p:cNvGrpSpPr/>
          <p:nvPr/>
        </p:nvGrpSpPr>
        <p:grpSpPr>
          <a:xfrm>
            <a:off x="-932984" y="1989889"/>
            <a:ext cx="1500600" cy="3001200"/>
            <a:chOff x="409191" y="2102477"/>
            <a:chExt cx="1500600" cy="3001200"/>
          </a:xfrm>
        </p:grpSpPr>
        <p:sp>
          <p:nvSpPr>
            <p:cNvPr id="114" name="Google Shape;114;p16"/>
            <p:cNvSpPr/>
            <p:nvPr/>
          </p:nvSpPr>
          <p:spPr>
            <a:xfrm>
              <a:off x="409191" y="21024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6"/>
            <p:cNvSpPr/>
            <p:nvPr/>
          </p:nvSpPr>
          <p:spPr>
            <a:xfrm>
              <a:off x="409191" y="28527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6"/>
            <p:cNvSpPr/>
            <p:nvPr/>
          </p:nvSpPr>
          <p:spPr>
            <a:xfrm>
              <a:off x="409191" y="36030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5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5_2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/>
          <p:nvPr>
            <p:ph idx="2" type="pic"/>
          </p:nvPr>
        </p:nvSpPr>
        <p:spPr>
          <a:xfrm flipH="1">
            <a:off x="0" y="0"/>
            <a:ext cx="9144000" cy="2557200"/>
          </a:xfrm>
          <a:prstGeom prst="rect">
            <a:avLst/>
          </a:prstGeom>
          <a:noFill/>
          <a:ln>
            <a:noFill/>
          </a:ln>
        </p:spPr>
      </p:sp>
      <p:sp>
        <p:nvSpPr>
          <p:cNvPr id="121" name="Google Shape;121;p18"/>
          <p:cNvSpPr txBox="1"/>
          <p:nvPr>
            <p:ph type="title"/>
          </p:nvPr>
        </p:nvSpPr>
        <p:spPr>
          <a:xfrm>
            <a:off x="1021722" y="2381400"/>
            <a:ext cx="7100700" cy="1137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2" name="Google Shape;122;p18"/>
          <p:cNvSpPr txBox="1"/>
          <p:nvPr>
            <p:ph hasCustomPrompt="1" idx="3" type="title"/>
          </p:nvPr>
        </p:nvSpPr>
        <p:spPr>
          <a:xfrm>
            <a:off x="1021742" y="1601100"/>
            <a:ext cx="7100700" cy="7041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" name="Google Shape;123;p18"/>
          <p:cNvSpPr txBox="1"/>
          <p:nvPr>
            <p:ph idx="1" type="subTitle"/>
          </p:nvPr>
        </p:nvSpPr>
        <p:spPr>
          <a:xfrm>
            <a:off x="1021558" y="3518700"/>
            <a:ext cx="7100700" cy="6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24" name="Google Shape;124;p18"/>
          <p:cNvGrpSpPr/>
          <p:nvPr/>
        </p:nvGrpSpPr>
        <p:grpSpPr>
          <a:xfrm>
            <a:off x="257891" y="4621802"/>
            <a:ext cx="3382200" cy="1500600"/>
            <a:chOff x="2458428" y="-2451373"/>
            <a:chExt cx="3382200" cy="1500600"/>
          </a:xfrm>
        </p:grpSpPr>
        <p:sp>
          <p:nvSpPr>
            <p:cNvPr id="125" name="Google Shape;125;p18"/>
            <p:cNvSpPr/>
            <p:nvPr/>
          </p:nvSpPr>
          <p:spPr>
            <a:xfrm>
              <a:off x="24584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33992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43400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5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/>
          <p:nvPr>
            <p:ph idx="2" type="pic"/>
          </p:nvPr>
        </p:nvSpPr>
        <p:spPr>
          <a:xfrm>
            <a:off x="3" y="0"/>
            <a:ext cx="9144000" cy="2557200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19"/>
          <p:cNvSpPr txBox="1"/>
          <p:nvPr>
            <p:ph type="title"/>
          </p:nvPr>
        </p:nvSpPr>
        <p:spPr>
          <a:xfrm>
            <a:off x="1473213" y="2381400"/>
            <a:ext cx="6197700" cy="1137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1" name="Google Shape;131;p19"/>
          <p:cNvSpPr txBox="1"/>
          <p:nvPr>
            <p:ph hasCustomPrompt="1" idx="3" type="title"/>
          </p:nvPr>
        </p:nvSpPr>
        <p:spPr>
          <a:xfrm>
            <a:off x="1473230" y="1601100"/>
            <a:ext cx="6197700" cy="7041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2" name="Google Shape;132;p19"/>
          <p:cNvSpPr txBox="1"/>
          <p:nvPr>
            <p:ph idx="1" type="subTitle"/>
          </p:nvPr>
        </p:nvSpPr>
        <p:spPr>
          <a:xfrm>
            <a:off x="1473070" y="3518700"/>
            <a:ext cx="6197700" cy="6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33" name="Google Shape;133;p19"/>
          <p:cNvGrpSpPr/>
          <p:nvPr/>
        </p:nvGrpSpPr>
        <p:grpSpPr>
          <a:xfrm>
            <a:off x="-1161584" y="1989889"/>
            <a:ext cx="1500600" cy="3001200"/>
            <a:chOff x="409191" y="2102477"/>
            <a:chExt cx="1500600" cy="3001200"/>
          </a:xfrm>
        </p:grpSpPr>
        <p:sp>
          <p:nvSpPr>
            <p:cNvPr id="134" name="Google Shape;134;p19"/>
            <p:cNvSpPr/>
            <p:nvPr/>
          </p:nvSpPr>
          <p:spPr>
            <a:xfrm>
              <a:off x="409191" y="21024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9"/>
            <p:cNvSpPr/>
            <p:nvPr/>
          </p:nvSpPr>
          <p:spPr>
            <a:xfrm>
              <a:off x="409191" y="28527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9"/>
            <p:cNvSpPr/>
            <p:nvPr/>
          </p:nvSpPr>
          <p:spPr>
            <a:xfrm>
              <a:off x="409191" y="36030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5_1_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/>
          <p:nvPr>
            <p:ph idx="2" type="pic"/>
          </p:nvPr>
        </p:nvSpPr>
        <p:spPr>
          <a:xfrm flipH="1">
            <a:off x="0" y="2586300"/>
            <a:ext cx="9144000" cy="2557200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Google Shape;139;p20"/>
          <p:cNvSpPr txBox="1"/>
          <p:nvPr>
            <p:ph type="title"/>
          </p:nvPr>
        </p:nvSpPr>
        <p:spPr>
          <a:xfrm>
            <a:off x="844036" y="326100"/>
            <a:ext cx="7455900" cy="1137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0" name="Google Shape;140;p20"/>
          <p:cNvSpPr txBox="1"/>
          <p:nvPr>
            <p:ph hasCustomPrompt="1" idx="3" type="title"/>
          </p:nvPr>
        </p:nvSpPr>
        <p:spPr>
          <a:xfrm>
            <a:off x="844083" y="2219700"/>
            <a:ext cx="7455900" cy="7041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1" name="Google Shape;141;p20"/>
          <p:cNvSpPr txBox="1"/>
          <p:nvPr>
            <p:ph idx="1" type="subTitle"/>
          </p:nvPr>
        </p:nvSpPr>
        <p:spPr>
          <a:xfrm>
            <a:off x="844017" y="1539600"/>
            <a:ext cx="7455900" cy="6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42" name="Google Shape;142;p20"/>
          <p:cNvGrpSpPr/>
          <p:nvPr/>
        </p:nvGrpSpPr>
        <p:grpSpPr>
          <a:xfrm>
            <a:off x="257891" y="-750298"/>
            <a:ext cx="3382200" cy="1500600"/>
            <a:chOff x="2458428" y="-2451373"/>
            <a:chExt cx="3382200" cy="1500600"/>
          </a:xfrm>
        </p:grpSpPr>
        <p:sp>
          <p:nvSpPr>
            <p:cNvPr id="143" name="Google Shape;143;p20"/>
            <p:cNvSpPr/>
            <p:nvPr/>
          </p:nvSpPr>
          <p:spPr>
            <a:xfrm>
              <a:off x="24584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0"/>
            <p:cNvSpPr/>
            <p:nvPr/>
          </p:nvSpPr>
          <p:spPr>
            <a:xfrm>
              <a:off x="33992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0"/>
            <p:cNvSpPr/>
            <p:nvPr/>
          </p:nvSpPr>
          <p:spPr>
            <a:xfrm>
              <a:off x="43400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>
            <p:ph idx="2" type="pic"/>
          </p:nvPr>
        </p:nvSpPr>
        <p:spPr>
          <a:xfrm flipH="1">
            <a:off x="0" y="0"/>
            <a:ext cx="9144000" cy="2557200"/>
          </a:xfrm>
          <a:prstGeom prst="rect">
            <a:avLst/>
          </a:prstGeom>
          <a:noFill/>
          <a:ln>
            <a:noFill/>
          </a:ln>
        </p:spPr>
      </p:sp>
      <p:sp>
        <p:nvSpPr>
          <p:cNvPr id="15" name="Google Shape;15;p3"/>
          <p:cNvSpPr txBox="1"/>
          <p:nvPr>
            <p:ph type="title"/>
          </p:nvPr>
        </p:nvSpPr>
        <p:spPr>
          <a:xfrm>
            <a:off x="748525" y="2914800"/>
            <a:ext cx="6285600" cy="1137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3" type="title"/>
          </p:nvPr>
        </p:nvSpPr>
        <p:spPr>
          <a:xfrm>
            <a:off x="748525" y="2134500"/>
            <a:ext cx="6285600" cy="7041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748525" y="4052100"/>
            <a:ext cx="6285600" cy="6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8" name="Google Shape;18;p3"/>
          <p:cNvGrpSpPr/>
          <p:nvPr/>
        </p:nvGrpSpPr>
        <p:grpSpPr>
          <a:xfrm>
            <a:off x="5503791" y="4621802"/>
            <a:ext cx="3382200" cy="1500600"/>
            <a:chOff x="2458428" y="-2451373"/>
            <a:chExt cx="3382200" cy="1500600"/>
          </a:xfrm>
        </p:grpSpPr>
        <p:sp>
          <p:nvSpPr>
            <p:cNvPr id="19" name="Google Shape;19;p3"/>
            <p:cNvSpPr/>
            <p:nvPr/>
          </p:nvSpPr>
          <p:spPr>
            <a:xfrm>
              <a:off x="24584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33992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43400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5_1_1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/>
          <p:nvPr/>
        </p:nvSpPr>
        <p:spPr>
          <a:xfrm>
            <a:off x="715100" y="4603100"/>
            <a:ext cx="7714016" cy="10825"/>
          </a:xfrm>
          <a:custGeom>
            <a:rect b="b" l="l" r="r" t="t"/>
            <a:pathLst>
              <a:path extrusionOk="0" h="433" w="206023">
                <a:moveTo>
                  <a:pt x="154532" y="1"/>
                </a:moveTo>
                <a:cubicBezTo>
                  <a:pt x="137389" y="1"/>
                  <a:pt x="120215" y="31"/>
                  <a:pt x="103042" y="122"/>
                </a:cubicBezTo>
                <a:lnTo>
                  <a:pt x="90154" y="153"/>
                </a:lnTo>
                <a:cubicBezTo>
                  <a:pt x="87297" y="153"/>
                  <a:pt x="84439" y="166"/>
                  <a:pt x="81573" y="166"/>
                </a:cubicBezTo>
                <a:cubicBezTo>
                  <a:pt x="80140" y="166"/>
                  <a:pt x="78705" y="163"/>
                  <a:pt x="77266" y="153"/>
                </a:cubicBezTo>
                <a:lnTo>
                  <a:pt x="51521" y="92"/>
                </a:lnTo>
                <a:cubicBezTo>
                  <a:pt x="47235" y="31"/>
                  <a:pt x="42919" y="31"/>
                  <a:pt x="38633" y="31"/>
                </a:cubicBezTo>
                <a:lnTo>
                  <a:pt x="25745" y="92"/>
                </a:lnTo>
                <a:lnTo>
                  <a:pt x="12888" y="122"/>
                </a:lnTo>
                <a:lnTo>
                  <a:pt x="0" y="183"/>
                </a:lnTo>
                <a:lnTo>
                  <a:pt x="0" y="213"/>
                </a:lnTo>
                <a:lnTo>
                  <a:pt x="12888" y="305"/>
                </a:lnTo>
                <a:lnTo>
                  <a:pt x="25745" y="335"/>
                </a:lnTo>
                <a:lnTo>
                  <a:pt x="38633" y="365"/>
                </a:lnTo>
                <a:cubicBezTo>
                  <a:pt x="42919" y="365"/>
                  <a:pt x="47235" y="335"/>
                  <a:pt x="51521" y="335"/>
                </a:cubicBezTo>
                <a:lnTo>
                  <a:pt x="77266" y="274"/>
                </a:lnTo>
                <a:cubicBezTo>
                  <a:pt x="78705" y="254"/>
                  <a:pt x="80140" y="247"/>
                  <a:pt x="81573" y="247"/>
                </a:cubicBezTo>
                <a:cubicBezTo>
                  <a:pt x="84439" y="247"/>
                  <a:pt x="87297" y="274"/>
                  <a:pt x="90154" y="274"/>
                </a:cubicBezTo>
                <a:lnTo>
                  <a:pt x="103042" y="305"/>
                </a:lnTo>
                <a:cubicBezTo>
                  <a:pt x="117815" y="357"/>
                  <a:pt x="132657" y="432"/>
                  <a:pt x="147489" y="432"/>
                </a:cubicBezTo>
                <a:cubicBezTo>
                  <a:pt x="149837" y="432"/>
                  <a:pt x="152185" y="430"/>
                  <a:pt x="154532" y="426"/>
                </a:cubicBezTo>
                <a:lnTo>
                  <a:pt x="180277" y="335"/>
                </a:lnTo>
                <a:cubicBezTo>
                  <a:pt x="188849" y="335"/>
                  <a:pt x="197451" y="305"/>
                  <a:pt x="206022" y="244"/>
                </a:cubicBezTo>
                <a:lnTo>
                  <a:pt x="206022" y="183"/>
                </a:lnTo>
                <a:lnTo>
                  <a:pt x="180277" y="61"/>
                </a:lnTo>
                <a:lnTo>
                  <a:pt x="15453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1"/>
          <p:cNvSpPr txBox="1"/>
          <p:nvPr>
            <p:ph idx="1" type="subTitle"/>
          </p:nvPr>
        </p:nvSpPr>
        <p:spPr>
          <a:xfrm>
            <a:off x="713225" y="4704125"/>
            <a:ext cx="7717500" cy="3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400">
                <a:solidFill>
                  <a:schemeClr val="lt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9" name="Google Shape;149;p21"/>
          <p:cNvSpPr/>
          <p:nvPr>
            <p:ph idx="2" type="pic"/>
          </p:nvPr>
        </p:nvSpPr>
        <p:spPr>
          <a:xfrm flipH="1">
            <a:off x="0" y="2586300"/>
            <a:ext cx="9144000" cy="2557200"/>
          </a:xfrm>
          <a:prstGeom prst="rect">
            <a:avLst/>
          </a:prstGeom>
          <a:noFill/>
          <a:ln>
            <a:noFill/>
          </a:ln>
        </p:spPr>
      </p:sp>
      <p:sp>
        <p:nvSpPr>
          <p:cNvPr id="150" name="Google Shape;150;p21"/>
          <p:cNvSpPr txBox="1"/>
          <p:nvPr>
            <p:ph type="title"/>
          </p:nvPr>
        </p:nvSpPr>
        <p:spPr>
          <a:xfrm>
            <a:off x="867518" y="326100"/>
            <a:ext cx="5093400" cy="1137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51" name="Google Shape;151;p21"/>
          <p:cNvSpPr txBox="1"/>
          <p:nvPr>
            <p:ph hasCustomPrompt="1" idx="3" type="title"/>
          </p:nvPr>
        </p:nvSpPr>
        <p:spPr>
          <a:xfrm>
            <a:off x="867550" y="2219700"/>
            <a:ext cx="5093400" cy="7041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9pPr>
          </a:lstStyle>
          <a:p>
            <a:r>
              <a:t>xx%</a:t>
            </a:r>
          </a:p>
        </p:txBody>
      </p:sp>
      <p:sp>
        <p:nvSpPr>
          <p:cNvPr id="152" name="Google Shape;152;p21"/>
          <p:cNvSpPr txBox="1"/>
          <p:nvPr>
            <p:ph idx="4" type="subTitle"/>
          </p:nvPr>
        </p:nvSpPr>
        <p:spPr>
          <a:xfrm>
            <a:off x="867505" y="1539600"/>
            <a:ext cx="5093400" cy="6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53" name="Google Shape;153;p21"/>
          <p:cNvGrpSpPr/>
          <p:nvPr/>
        </p:nvGrpSpPr>
        <p:grpSpPr>
          <a:xfrm>
            <a:off x="5456991" y="-978898"/>
            <a:ext cx="3382200" cy="1500600"/>
            <a:chOff x="2458428" y="-2451373"/>
            <a:chExt cx="3382200" cy="1500600"/>
          </a:xfrm>
        </p:grpSpPr>
        <p:sp>
          <p:nvSpPr>
            <p:cNvPr id="154" name="Google Shape;154;p21"/>
            <p:cNvSpPr/>
            <p:nvPr/>
          </p:nvSpPr>
          <p:spPr>
            <a:xfrm>
              <a:off x="24584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1"/>
            <p:cNvSpPr/>
            <p:nvPr/>
          </p:nvSpPr>
          <p:spPr>
            <a:xfrm>
              <a:off x="33992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1"/>
            <p:cNvSpPr/>
            <p:nvPr/>
          </p:nvSpPr>
          <p:spPr>
            <a:xfrm>
              <a:off x="43400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5_1_1_1_1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22"/>
          <p:cNvGrpSpPr/>
          <p:nvPr/>
        </p:nvGrpSpPr>
        <p:grpSpPr>
          <a:xfrm>
            <a:off x="304791" y="-978898"/>
            <a:ext cx="3382200" cy="1500600"/>
            <a:chOff x="2458428" y="-2451373"/>
            <a:chExt cx="3382200" cy="1500600"/>
          </a:xfrm>
        </p:grpSpPr>
        <p:sp>
          <p:nvSpPr>
            <p:cNvPr id="159" name="Google Shape;159;p22"/>
            <p:cNvSpPr/>
            <p:nvPr/>
          </p:nvSpPr>
          <p:spPr>
            <a:xfrm>
              <a:off x="24584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2"/>
            <p:cNvSpPr/>
            <p:nvPr/>
          </p:nvSpPr>
          <p:spPr>
            <a:xfrm>
              <a:off x="33992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2"/>
            <p:cNvSpPr/>
            <p:nvPr/>
          </p:nvSpPr>
          <p:spPr>
            <a:xfrm>
              <a:off x="43400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" name="Google Shape;162;p22"/>
          <p:cNvSpPr/>
          <p:nvPr>
            <p:ph idx="2" type="pic"/>
          </p:nvPr>
        </p:nvSpPr>
        <p:spPr>
          <a:xfrm flipH="1">
            <a:off x="0" y="2586300"/>
            <a:ext cx="9144000" cy="2557200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22"/>
          <p:cNvSpPr txBox="1"/>
          <p:nvPr>
            <p:ph type="title"/>
          </p:nvPr>
        </p:nvSpPr>
        <p:spPr>
          <a:xfrm>
            <a:off x="1678939" y="478500"/>
            <a:ext cx="5786100" cy="1137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4" name="Google Shape;164;p22"/>
          <p:cNvSpPr txBox="1"/>
          <p:nvPr>
            <p:ph hasCustomPrompt="1" idx="3" type="title"/>
          </p:nvPr>
        </p:nvSpPr>
        <p:spPr>
          <a:xfrm>
            <a:off x="1678975" y="2219700"/>
            <a:ext cx="5786100" cy="7041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5" name="Google Shape;165;p22"/>
          <p:cNvSpPr txBox="1"/>
          <p:nvPr>
            <p:ph idx="1" type="subTitle"/>
          </p:nvPr>
        </p:nvSpPr>
        <p:spPr>
          <a:xfrm>
            <a:off x="1678925" y="1692000"/>
            <a:ext cx="5786100" cy="6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/>
          <p:nvPr>
            <p:ph idx="2" type="pic"/>
          </p:nvPr>
        </p:nvSpPr>
        <p:spPr>
          <a:xfrm>
            <a:off x="-1500" y="2571725"/>
            <a:ext cx="91470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168" name="Google Shape;168;p23"/>
          <p:cNvSpPr txBox="1"/>
          <p:nvPr>
            <p:ph type="title"/>
          </p:nvPr>
        </p:nvSpPr>
        <p:spPr>
          <a:xfrm>
            <a:off x="1465650" y="2285400"/>
            <a:ext cx="6212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69" name="Google Shape;169;p23"/>
          <p:cNvSpPr txBox="1"/>
          <p:nvPr>
            <p:ph idx="1" type="subTitle"/>
          </p:nvPr>
        </p:nvSpPr>
        <p:spPr>
          <a:xfrm>
            <a:off x="713250" y="744300"/>
            <a:ext cx="7717500" cy="15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_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4"/>
          <p:cNvSpPr txBox="1"/>
          <p:nvPr>
            <p:ph idx="1" type="subTitle"/>
          </p:nvPr>
        </p:nvSpPr>
        <p:spPr>
          <a:xfrm>
            <a:off x="1649250" y="3970525"/>
            <a:ext cx="5845500" cy="5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2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73" name="Google Shape;173;p24"/>
          <p:cNvGrpSpPr/>
          <p:nvPr/>
        </p:nvGrpSpPr>
        <p:grpSpPr>
          <a:xfrm>
            <a:off x="8583166" y="1071150"/>
            <a:ext cx="1500600" cy="3001200"/>
            <a:chOff x="409191" y="2102477"/>
            <a:chExt cx="1500600" cy="3001200"/>
          </a:xfrm>
        </p:grpSpPr>
        <p:sp>
          <p:nvSpPr>
            <p:cNvPr id="174" name="Google Shape;174;p24"/>
            <p:cNvSpPr/>
            <p:nvPr/>
          </p:nvSpPr>
          <p:spPr>
            <a:xfrm>
              <a:off x="409191" y="21024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4"/>
            <p:cNvSpPr/>
            <p:nvPr/>
          </p:nvSpPr>
          <p:spPr>
            <a:xfrm>
              <a:off x="409191" y="28527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4"/>
            <p:cNvSpPr/>
            <p:nvPr/>
          </p:nvSpPr>
          <p:spPr>
            <a:xfrm>
              <a:off x="409191" y="36030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5"/>
          <p:cNvSpPr/>
          <p:nvPr>
            <p:ph idx="2" type="pic"/>
          </p:nvPr>
        </p:nvSpPr>
        <p:spPr>
          <a:xfrm>
            <a:off x="-2975" y="-5750"/>
            <a:ext cx="9147000" cy="18600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5"/>
          <p:cNvSpPr txBox="1"/>
          <p:nvPr>
            <p:ph idx="1" type="body"/>
          </p:nvPr>
        </p:nvSpPr>
        <p:spPr>
          <a:xfrm>
            <a:off x="1079700" y="3053075"/>
            <a:ext cx="3015300" cy="15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◪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0" name="Google Shape;180;p25"/>
          <p:cNvSpPr txBox="1"/>
          <p:nvPr>
            <p:ph idx="3" type="body"/>
          </p:nvPr>
        </p:nvSpPr>
        <p:spPr>
          <a:xfrm>
            <a:off x="5049000" y="3053075"/>
            <a:ext cx="3015300" cy="15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◪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" name="Google Shape;181;p25"/>
          <p:cNvSpPr txBox="1"/>
          <p:nvPr>
            <p:ph idx="4" type="subTitle"/>
          </p:nvPr>
        </p:nvSpPr>
        <p:spPr>
          <a:xfrm flipH="1">
            <a:off x="5049000" y="2421775"/>
            <a:ext cx="3015300" cy="57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182" name="Google Shape;182;p25"/>
          <p:cNvSpPr txBox="1"/>
          <p:nvPr>
            <p:ph idx="5" type="subTitle"/>
          </p:nvPr>
        </p:nvSpPr>
        <p:spPr>
          <a:xfrm flipH="1">
            <a:off x="1079725" y="2421775"/>
            <a:ext cx="3015300" cy="572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grpSp>
        <p:nvGrpSpPr>
          <p:cNvPr id="183" name="Google Shape;183;p25"/>
          <p:cNvGrpSpPr/>
          <p:nvPr/>
        </p:nvGrpSpPr>
        <p:grpSpPr>
          <a:xfrm>
            <a:off x="-1161584" y="1989889"/>
            <a:ext cx="1500600" cy="3001200"/>
            <a:chOff x="409191" y="2102477"/>
            <a:chExt cx="1500600" cy="3001200"/>
          </a:xfrm>
        </p:grpSpPr>
        <p:sp>
          <p:nvSpPr>
            <p:cNvPr id="184" name="Google Shape;184;p25"/>
            <p:cNvSpPr/>
            <p:nvPr/>
          </p:nvSpPr>
          <p:spPr>
            <a:xfrm>
              <a:off x="409191" y="21024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5"/>
            <p:cNvSpPr/>
            <p:nvPr/>
          </p:nvSpPr>
          <p:spPr>
            <a:xfrm>
              <a:off x="409191" y="28527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5"/>
            <p:cNvSpPr/>
            <p:nvPr/>
          </p:nvSpPr>
          <p:spPr>
            <a:xfrm>
              <a:off x="409191" y="36030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/>
          <p:nvPr>
            <p:ph idx="2" type="pic"/>
          </p:nvPr>
        </p:nvSpPr>
        <p:spPr>
          <a:xfrm>
            <a:off x="1987513" y="1481050"/>
            <a:ext cx="1514100" cy="1514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89" name="Google Shape;189;p26"/>
          <p:cNvSpPr/>
          <p:nvPr>
            <p:ph idx="3" type="pic"/>
          </p:nvPr>
        </p:nvSpPr>
        <p:spPr>
          <a:xfrm>
            <a:off x="5642388" y="1480999"/>
            <a:ext cx="1514100" cy="1514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0" name="Google Shape;190;p26"/>
          <p:cNvSpPr txBox="1"/>
          <p:nvPr>
            <p:ph idx="1" type="subTitle"/>
          </p:nvPr>
        </p:nvSpPr>
        <p:spPr>
          <a:xfrm>
            <a:off x="1290763" y="3313175"/>
            <a:ext cx="2907600" cy="56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191" name="Google Shape;191;p26"/>
          <p:cNvSpPr txBox="1"/>
          <p:nvPr>
            <p:ph idx="4" type="subTitle"/>
          </p:nvPr>
        </p:nvSpPr>
        <p:spPr>
          <a:xfrm>
            <a:off x="4945638" y="3313175"/>
            <a:ext cx="2907600" cy="56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192" name="Google Shape;192;p26"/>
          <p:cNvSpPr txBox="1"/>
          <p:nvPr>
            <p:ph idx="5" type="subTitle"/>
          </p:nvPr>
        </p:nvSpPr>
        <p:spPr>
          <a:xfrm>
            <a:off x="1290763" y="3803075"/>
            <a:ext cx="29076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26"/>
          <p:cNvSpPr txBox="1"/>
          <p:nvPr>
            <p:ph idx="6" type="subTitle"/>
          </p:nvPr>
        </p:nvSpPr>
        <p:spPr>
          <a:xfrm>
            <a:off x="4945638" y="3803075"/>
            <a:ext cx="29076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2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95" name="Google Shape;195;p26"/>
          <p:cNvGrpSpPr/>
          <p:nvPr/>
        </p:nvGrpSpPr>
        <p:grpSpPr>
          <a:xfrm>
            <a:off x="8583166" y="1071150"/>
            <a:ext cx="1500600" cy="3001200"/>
            <a:chOff x="409191" y="2102477"/>
            <a:chExt cx="1500600" cy="3001200"/>
          </a:xfrm>
        </p:grpSpPr>
        <p:sp>
          <p:nvSpPr>
            <p:cNvPr id="196" name="Google Shape;196;p26"/>
            <p:cNvSpPr/>
            <p:nvPr/>
          </p:nvSpPr>
          <p:spPr>
            <a:xfrm>
              <a:off x="409191" y="21024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6"/>
            <p:cNvSpPr/>
            <p:nvPr/>
          </p:nvSpPr>
          <p:spPr>
            <a:xfrm>
              <a:off x="409191" y="28527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6"/>
            <p:cNvSpPr/>
            <p:nvPr/>
          </p:nvSpPr>
          <p:spPr>
            <a:xfrm>
              <a:off x="409191" y="36030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BLANK_1_1_1_2_2_2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/>
          <p:nvPr>
            <p:ph idx="1" type="body"/>
          </p:nvPr>
        </p:nvSpPr>
        <p:spPr>
          <a:xfrm>
            <a:off x="715150" y="1280800"/>
            <a:ext cx="3829200" cy="33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" name="Google Shape;201;p27"/>
          <p:cNvSpPr txBox="1"/>
          <p:nvPr>
            <p:ph idx="2" type="body"/>
          </p:nvPr>
        </p:nvSpPr>
        <p:spPr>
          <a:xfrm>
            <a:off x="4603225" y="539500"/>
            <a:ext cx="3829200" cy="40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◪"/>
              <a:defRPr u="sng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" name="Google Shape;202;p27"/>
          <p:cNvSpPr txBox="1"/>
          <p:nvPr>
            <p:ph type="title"/>
          </p:nvPr>
        </p:nvSpPr>
        <p:spPr>
          <a:xfrm>
            <a:off x="713225" y="445025"/>
            <a:ext cx="3829200" cy="572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aoda Libre"/>
              <a:buNone/>
              <a:defRPr b="1"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/>
          <p:nvPr>
            <p:ph idx="2" type="pic"/>
          </p:nvPr>
        </p:nvSpPr>
        <p:spPr>
          <a:xfrm>
            <a:off x="-2975" y="1"/>
            <a:ext cx="9147000" cy="299220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8"/>
          <p:cNvSpPr txBox="1"/>
          <p:nvPr>
            <p:ph idx="1" type="subTitle"/>
          </p:nvPr>
        </p:nvSpPr>
        <p:spPr>
          <a:xfrm>
            <a:off x="829250" y="3610325"/>
            <a:ext cx="2422800" cy="495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06" name="Google Shape;206;p28"/>
          <p:cNvSpPr txBox="1"/>
          <p:nvPr>
            <p:ph idx="3" type="subTitle"/>
          </p:nvPr>
        </p:nvSpPr>
        <p:spPr>
          <a:xfrm>
            <a:off x="829250" y="4035875"/>
            <a:ext cx="2422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28"/>
          <p:cNvSpPr txBox="1"/>
          <p:nvPr>
            <p:ph idx="4" type="subTitle"/>
          </p:nvPr>
        </p:nvSpPr>
        <p:spPr>
          <a:xfrm>
            <a:off x="3360600" y="4035875"/>
            <a:ext cx="2422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28"/>
          <p:cNvSpPr txBox="1"/>
          <p:nvPr>
            <p:ph idx="5" type="subTitle"/>
          </p:nvPr>
        </p:nvSpPr>
        <p:spPr>
          <a:xfrm>
            <a:off x="5891950" y="4035875"/>
            <a:ext cx="2422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28"/>
          <p:cNvSpPr txBox="1"/>
          <p:nvPr>
            <p:ph idx="6" type="subTitle"/>
          </p:nvPr>
        </p:nvSpPr>
        <p:spPr>
          <a:xfrm>
            <a:off x="3360600" y="3610325"/>
            <a:ext cx="2422800" cy="495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10" name="Google Shape;210;p28"/>
          <p:cNvSpPr txBox="1"/>
          <p:nvPr>
            <p:ph idx="7" type="subTitle"/>
          </p:nvPr>
        </p:nvSpPr>
        <p:spPr>
          <a:xfrm>
            <a:off x="5891950" y="3610325"/>
            <a:ext cx="2422800" cy="495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11" name="Google Shape;211;p2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2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9"/>
          <p:cNvSpPr/>
          <p:nvPr>
            <p:ph idx="2" type="pic"/>
          </p:nvPr>
        </p:nvSpPr>
        <p:spPr>
          <a:xfrm>
            <a:off x="-2975" y="0"/>
            <a:ext cx="9147000" cy="2133000"/>
          </a:xfrm>
          <a:prstGeom prst="rect">
            <a:avLst/>
          </a:prstGeom>
          <a:noFill/>
          <a:ln>
            <a:noFill/>
          </a:ln>
        </p:spPr>
      </p:sp>
      <p:sp>
        <p:nvSpPr>
          <p:cNvPr id="214" name="Google Shape;214;p29"/>
          <p:cNvSpPr txBox="1"/>
          <p:nvPr>
            <p:ph idx="1" type="subTitle"/>
          </p:nvPr>
        </p:nvSpPr>
        <p:spPr>
          <a:xfrm>
            <a:off x="5008563" y="3953213"/>
            <a:ext cx="25251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29"/>
          <p:cNvSpPr txBox="1"/>
          <p:nvPr>
            <p:ph idx="3" type="subTitle"/>
          </p:nvPr>
        </p:nvSpPr>
        <p:spPr>
          <a:xfrm>
            <a:off x="5008563" y="2830913"/>
            <a:ext cx="25251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29"/>
          <p:cNvSpPr txBox="1"/>
          <p:nvPr>
            <p:ph idx="4" type="subTitle"/>
          </p:nvPr>
        </p:nvSpPr>
        <p:spPr>
          <a:xfrm>
            <a:off x="5008563" y="2547238"/>
            <a:ext cx="2525100" cy="43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17" name="Google Shape;217;p29"/>
          <p:cNvSpPr txBox="1"/>
          <p:nvPr>
            <p:ph idx="5" type="subTitle"/>
          </p:nvPr>
        </p:nvSpPr>
        <p:spPr>
          <a:xfrm>
            <a:off x="5008563" y="3669413"/>
            <a:ext cx="2525100" cy="43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18" name="Google Shape;218;p29"/>
          <p:cNvSpPr txBox="1"/>
          <p:nvPr>
            <p:ph idx="6" type="subTitle"/>
          </p:nvPr>
        </p:nvSpPr>
        <p:spPr>
          <a:xfrm>
            <a:off x="1610339" y="2830912"/>
            <a:ext cx="25251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29"/>
          <p:cNvSpPr txBox="1"/>
          <p:nvPr>
            <p:ph idx="7" type="subTitle"/>
          </p:nvPr>
        </p:nvSpPr>
        <p:spPr>
          <a:xfrm flipH="1">
            <a:off x="1610337" y="2547238"/>
            <a:ext cx="2525100" cy="43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20" name="Google Shape;220;p29"/>
          <p:cNvSpPr txBox="1"/>
          <p:nvPr>
            <p:ph idx="8" type="subTitle"/>
          </p:nvPr>
        </p:nvSpPr>
        <p:spPr>
          <a:xfrm>
            <a:off x="1610339" y="3953213"/>
            <a:ext cx="25251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29"/>
          <p:cNvSpPr txBox="1"/>
          <p:nvPr>
            <p:ph idx="9" type="subTitle"/>
          </p:nvPr>
        </p:nvSpPr>
        <p:spPr>
          <a:xfrm flipH="1">
            <a:off x="1610337" y="3669414"/>
            <a:ext cx="2525100" cy="43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22" name="Google Shape;222;p29"/>
          <p:cNvSpPr txBox="1"/>
          <p:nvPr>
            <p:ph type="title"/>
          </p:nvPr>
        </p:nvSpPr>
        <p:spPr>
          <a:xfrm>
            <a:off x="713225" y="1846650"/>
            <a:ext cx="7717500" cy="572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4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0"/>
          <p:cNvSpPr txBox="1"/>
          <p:nvPr>
            <p:ph idx="1" type="subTitle"/>
          </p:nvPr>
        </p:nvSpPr>
        <p:spPr>
          <a:xfrm>
            <a:off x="5636425" y="2105775"/>
            <a:ext cx="2361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30"/>
          <p:cNvSpPr txBox="1"/>
          <p:nvPr>
            <p:ph idx="2" type="subTitle"/>
          </p:nvPr>
        </p:nvSpPr>
        <p:spPr>
          <a:xfrm>
            <a:off x="5636425" y="1842300"/>
            <a:ext cx="2361300" cy="45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26" name="Google Shape;226;p30"/>
          <p:cNvSpPr txBox="1"/>
          <p:nvPr>
            <p:ph idx="3" type="subTitle"/>
          </p:nvPr>
        </p:nvSpPr>
        <p:spPr>
          <a:xfrm>
            <a:off x="5636425" y="3192375"/>
            <a:ext cx="2361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30"/>
          <p:cNvSpPr txBox="1"/>
          <p:nvPr>
            <p:ph idx="4" type="subTitle"/>
          </p:nvPr>
        </p:nvSpPr>
        <p:spPr>
          <a:xfrm>
            <a:off x="5636425" y="2929650"/>
            <a:ext cx="2361300" cy="45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28" name="Google Shape;228;p30"/>
          <p:cNvSpPr txBox="1"/>
          <p:nvPr>
            <p:ph idx="5" type="subTitle"/>
          </p:nvPr>
        </p:nvSpPr>
        <p:spPr>
          <a:xfrm>
            <a:off x="1874625" y="1562473"/>
            <a:ext cx="2361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30"/>
          <p:cNvSpPr txBox="1"/>
          <p:nvPr>
            <p:ph idx="6" type="subTitle"/>
          </p:nvPr>
        </p:nvSpPr>
        <p:spPr>
          <a:xfrm>
            <a:off x="1874625" y="1298625"/>
            <a:ext cx="2361300" cy="45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30" name="Google Shape;230;p30"/>
          <p:cNvSpPr txBox="1"/>
          <p:nvPr>
            <p:ph idx="7" type="subTitle"/>
          </p:nvPr>
        </p:nvSpPr>
        <p:spPr>
          <a:xfrm>
            <a:off x="1874625" y="2649075"/>
            <a:ext cx="2361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30"/>
          <p:cNvSpPr txBox="1"/>
          <p:nvPr>
            <p:ph idx="8" type="subTitle"/>
          </p:nvPr>
        </p:nvSpPr>
        <p:spPr>
          <a:xfrm>
            <a:off x="1874625" y="2386062"/>
            <a:ext cx="2361300" cy="45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32" name="Google Shape;232;p30"/>
          <p:cNvSpPr txBox="1"/>
          <p:nvPr>
            <p:ph idx="9" type="subTitle"/>
          </p:nvPr>
        </p:nvSpPr>
        <p:spPr>
          <a:xfrm>
            <a:off x="1874625" y="3744700"/>
            <a:ext cx="2361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30"/>
          <p:cNvSpPr txBox="1"/>
          <p:nvPr>
            <p:ph idx="13" type="subTitle"/>
          </p:nvPr>
        </p:nvSpPr>
        <p:spPr>
          <a:xfrm>
            <a:off x="1874625" y="3473325"/>
            <a:ext cx="2361300" cy="45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34" name="Google Shape;234;p3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235" name="Google Shape;235;p30"/>
          <p:cNvGrpSpPr/>
          <p:nvPr/>
        </p:nvGrpSpPr>
        <p:grpSpPr>
          <a:xfrm>
            <a:off x="5503791" y="4621802"/>
            <a:ext cx="3382200" cy="1500600"/>
            <a:chOff x="2458428" y="-2451373"/>
            <a:chExt cx="3382200" cy="1500600"/>
          </a:xfrm>
        </p:grpSpPr>
        <p:sp>
          <p:nvSpPr>
            <p:cNvPr id="236" name="Google Shape;236;p30"/>
            <p:cNvSpPr/>
            <p:nvPr/>
          </p:nvSpPr>
          <p:spPr>
            <a:xfrm>
              <a:off x="24584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0"/>
            <p:cNvSpPr/>
            <p:nvPr/>
          </p:nvSpPr>
          <p:spPr>
            <a:xfrm>
              <a:off x="33992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0"/>
            <p:cNvSpPr/>
            <p:nvPr/>
          </p:nvSpPr>
          <p:spPr>
            <a:xfrm>
              <a:off x="43400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713225" y="1492725"/>
            <a:ext cx="7717500" cy="311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◪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5" name="Google Shape;25;p4"/>
          <p:cNvGrpSpPr/>
          <p:nvPr/>
        </p:nvGrpSpPr>
        <p:grpSpPr>
          <a:xfrm>
            <a:off x="5503791" y="4393202"/>
            <a:ext cx="3382200" cy="1500600"/>
            <a:chOff x="2458428" y="-2451373"/>
            <a:chExt cx="3382200" cy="1500600"/>
          </a:xfrm>
        </p:grpSpPr>
        <p:sp>
          <p:nvSpPr>
            <p:cNvPr id="26" name="Google Shape;26;p4"/>
            <p:cNvSpPr/>
            <p:nvPr/>
          </p:nvSpPr>
          <p:spPr>
            <a:xfrm>
              <a:off x="24584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33992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43400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1"/>
          <p:cNvSpPr txBox="1"/>
          <p:nvPr>
            <p:ph idx="1" type="subTitle"/>
          </p:nvPr>
        </p:nvSpPr>
        <p:spPr>
          <a:xfrm>
            <a:off x="1649226" y="4061383"/>
            <a:ext cx="25275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31"/>
          <p:cNvSpPr txBox="1"/>
          <p:nvPr>
            <p:ph idx="2" type="subTitle"/>
          </p:nvPr>
        </p:nvSpPr>
        <p:spPr>
          <a:xfrm>
            <a:off x="4967274" y="1697648"/>
            <a:ext cx="25275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31"/>
          <p:cNvSpPr txBox="1"/>
          <p:nvPr>
            <p:ph idx="3" type="subTitle"/>
          </p:nvPr>
        </p:nvSpPr>
        <p:spPr>
          <a:xfrm>
            <a:off x="4967274" y="1318450"/>
            <a:ext cx="2527500" cy="52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43" name="Google Shape;243;p31"/>
          <p:cNvSpPr txBox="1"/>
          <p:nvPr>
            <p:ph idx="4" type="subTitle"/>
          </p:nvPr>
        </p:nvSpPr>
        <p:spPr>
          <a:xfrm>
            <a:off x="1649225" y="3684626"/>
            <a:ext cx="2527500" cy="52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44" name="Google Shape;244;p31"/>
          <p:cNvSpPr txBox="1"/>
          <p:nvPr>
            <p:ph idx="5" type="subTitle"/>
          </p:nvPr>
        </p:nvSpPr>
        <p:spPr>
          <a:xfrm>
            <a:off x="1649226" y="1697641"/>
            <a:ext cx="25275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31"/>
          <p:cNvSpPr txBox="1"/>
          <p:nvPr>
            <p:ph idx="6" type="subTitle"/>
          </p:nvPr>
        </p:nvSpPr>
        <p:spPr>
          <a:xfrm flipH="1">
            <a:off x="1649226" y="1318450"/>
            <a:ext cx="2527500" cy="52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46" name="Google Shape;246;p31"/>
          <p:cNvSpPr txBox="1"/>
          <p:nvPr>
            <p:ph idx="7" type="subTitle"/>
          </p:nvPr>
        </p:nvSpPr>
        <p:spPr>
          <a:xfrm>
            <a:off x="4967274" y="4061390"/>
            <a:ext cx="25275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31"/>
          <p:cNvSpPr txBox="1"/>
          <p:nvPr>
            <p:ph idx="8" type="subTitle"/>
          </p:nvPr>
        </p:nvSpPr>
        <p:spPr>
          <a:xfrm>
            <a:off x="4967275" y="3684653"/>
            <a:ext cx="2527500" cy="52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48" name="Google Shape;248;p31"/>
          <p:cNvSpPr txBox="1"/>
          <p:nvPr>
            <p:ph idx="9" type="subTitle"/>
          </p:nvPr>
        </p:nvSpPr>
        <p:spPr>
          <a:xfrm>
            <a:off x="1649226" y="2879512"/>
            <a:ext cx="25275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31"/>
          <p:cNvSpPr txBox="1"/>
          <p:nvPr>
            <p:ph idx="13" type="subTitle"/>
          </p:nvPr>
        </p:nvSpPr>
        <p:spPr>
          <a:xfrm>
            <a:off x="1649225" y="2501523"/>
            <a:ext cx="2527500" cy="52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50" name="Google Shape;250;p31"/>
          <p:cNvSpPr txBox="1"/>
          <p:nvPr>
            <p:ph idx="14" type="subTitle"/>
          </p:nvPr>
        </p:nvSpPr>
        <p:spPr>
          <a:xfrm>
            <a:off x="4967274" y="2880712"/>
            <a:ext cx="25275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31"/>
          <p:cNvSpPr txBox="1"/>
          <p:nvPr>
            <p:ph idx="15" type="subTitle"/>
          </p:nvPr>
        </p:nvSpPr>
        <p:spPr>
          <a:xfrm>
            <a:off x="4967275" y="2501537"/>
            <a:ext cx="2527500" cy="52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erif Display"/>
              <a:buNone/>
              <a:defRPr b="1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52" name="Google Shape;252;p3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253" name="Google Shape;253;p31"/>
          <p:cNvGrpSpPr/>
          <p:nvPr/>
        </p:nvGrpSpPr>
        <p:grpSpPr>
          <a:xfrm>
            <a:off x="8811766" y="1071150"/>
            <a:ext cx="1500600" cy="3001200"/>
            <a:chOff x="409191" y="2102477"/>
            <a:chExt cx="1500600" cy="3001200"/>
          </a:xfrm>
        </p:grpSpPr>
        <p:sp>
          <p:nvSpPr>
            <p:cNvPr id="254" name="Google Shape;254;p31"/>
            <p:cNvSpPr/>
            <p:nvPr/>
          </p:nvSpPr>
          <p:spPr>
            <a:xfrm>
              <a:off x="409191" y="21024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1"/>
            <p:cNvSpPr/>
            <p:nvPr/>
          </p:nvSpPr>
          <p:spPr>
            <a:xfrm>
              <a:off x="409191" y="28527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1"/>
            <p:cNvSpPr/>
            <p:nvPr/>
          </p:nvSpPr>
          <p:spPr>
            <a:xfrm>
              <a:off x="409191" y="36030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2"/>
          <p:cNvSpPr/>
          <p:nvPr>
            <p:ph idx="2" type="pic"/>
          </p:nvPr>
        </p:nvSpPr>
        <p:spPr>
          <a:xfrm>
            <a:off x="-2975" y="0"/>
            <a:ext cx="9147000" cy="2922000"/>
          </a:xfrm>
          <a:prstGeom prst="rect">
            <a:avLst/>
          </a:prstGeom>
          <a:noFill/>
          <a:ln>
            <a:noFill/>
          </a:ln>
        </p:spPr>
      </p:sp>
      <p:sp>
        <p:nvSpPr>
          <p:cNvPr id="259" name="Google Shape;259;p32"/>
          <p:cNvSpPr txBox="1"/>
          <p:nvPr>
            <p:ph hasCustomPrompt="1" type="title"/>
          </p:nvPr>
        </p:nvSpPr>
        <p:spPr>
          <a:xfrm>
            <a:off x="1122150" y="2507813"/>
            <a:ext cx="17445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9pPr>
          </a:lstStyle>
          <a:p>
            <a:r>
              <a:t>xx%</a:t>
            </a:r>
          </a:p>
        </p:txBody>
      </p:sp>
      <p:sp>
        <p:nvSpPr>
          <p:cNvPr id="260" name="Google Shape;260;p32"/>
          <p:cNvSpPr txBox="1"/>
          <p:nvPr>
            <p:ph idx="1" type="subTitle"/>
          </p:nvPr>
        </p:nvSpPr>
        <p:spPr>
          <a:xfrm>
            <a:off x="872250" y="3564725"/>
            <a:ext cx="2244300" cy="4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61" name="Google Shape;261;p32"/>
          <p:cNvSpPr txBox="1"/>
          <p:nvPr>
            <p:ph hasCustomPrompt="1" idx="3" type="title"/>
          </p:nvPr>
        </p:nvSpPr>
        <p:spPr>
          <a:xfrm>
            <a:off x="3699750" y="2507813"/>
            <a:ext cx="1744500" cy="8283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9pPr>
          </a:lstStyle>
          <a:p>
            <a:r>
              <a:t>xx%</a:t>
            </a:r>
          </a:p>
        </p:txBody>
      </p:sp>
      <p:sp>
        <p:nvSpPr>
          <p:cNvPr id="262" name="Google Shape;262;p32"/>
          <p:cNvSpPr txBox="1"/>
          <p:nvPr>
            <p:ph idx="4" type="subTitle"/>
          </p:nvPr>
        </p:nvSpPr>
        <p:spPr>
          <a:xfrm>
            <a:off x="3449850" y="3564725"/>
            <a:ext cx="2244300" cy="4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63" name="Google Shape;263;p32"/>
          <p:cNvSpPr txBox="1"/>
          <p:nvPr>
            <p:ph hasCustomPrompt="1" idx="5" type="title"/>
          </p:nvPr>
        </p:nvSpPr>
        <p:spPr>
          <a:xfrm>
            <a:off x="6277349" y="2507813"/>
            <a:ext cx="1744500" cy="8283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9pPr>
          </a:lstStyle>
          <a:p>
            <a:r>
              <a:t>xx%</a:t>
            </a:r>
          </a:p>
        </p:txBody>
      </p:sp>
      <p:sp>
        <p:nvSpPr>
          <p:cNvPr id="264" name="Google Shape;264;p32"/>
          <p:cNvSpPr txBox="1"/>
          <p:nvPr>
            <p:ph idx="6" type="subTitle"/>
          </p:nvPr>
        </p:nvSpPr>
        <p:spPr>
          <a:xfrm>
            <a:off x="6027450" y="3564725"/>
            <a:ext cx="2244300" cy="4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65" name="Google Shape;265;p32"/>
          <p:cNvSpPr txBox="1"/>
          <p:nvPr>
            <p:ph idx="7" type="subTitle"/>
          </p:nvPr>
        </p:nvSpPr>
        <p:spPr>
          <a:xfrm>
            <a:off x="872250" y="3839375"/>
            <a:ext cx="2244300" cy="7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32"/>
          <p:cNvSpPr txBox="1"/>
          <p:nvPr>
            <p:ph idx="8" type="subTitle"/>
          </p:nvPr>
        </p:nvSpPr>
        <p:spPr>
          <a:xfrm>
            <a:off x="3449850" y="3839375"/>
            <a:ext cx="2244300" cy="7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32"/>
          <p:cNvSpPr txBox="1"/>
          <p:nvPr>
            <p:ph idx="9" type="subTitle"/>
          </p:nvPr>
        </p:nvSpPr>
        <p:spPr>
          <a:xfrm>
            <a:off x="6027450" y="3839375"/>
            <a:ext cx="2244300" cy="7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32"/>
          <p:cNvSpPr txBox="1"/>
          <p:nvPr>
            <p:ph idx="13"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3"/>
          <p:cNvSpPr/>
          <p:nvPr>
            <p:ph idx="2" type="pic"/>
          </p:nvPr>
        </p:nvSpPr>
        <p:spPr>
          <a:xfrm>
            <a:off x="-2975" y="0"/>
            <a:ext cx="9147000" cy="2084100"/>
          </a:xfrm>
          <a:prstGeom prst="rect">
            <a:avLst/>
          </a:prstGeom>
          <a:noFill/>
          <a:ln>
            <a:noFill/>
          </a:ln>
        </p:spPr>
      </p:sp>
      <p:sp>
        <p:nvSpPr>
          <p:cNvPr id="271" name="Google Shape;271;p33"/>
          <p:cNvSpPr txBox="1"/>
          <p:nvPr>
            <p:ph type="ctrTitle"/>
          </p:nvPr>
        </p:nvSpPr>
        <p:spPr>
          <a:xfrm>
            <a:off x="713225" y="1544375"/>
            <a:ext cx="4696800" cy="10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72" name="Google Shape;272;p33"/>
          <p:cNvSpPr txBox="1"/>
          <p:nvPr>
            <p:ph idx="1" type="subTitle"/>
          </p:nvPr>
        </p:nvSpPr>
        <p:spPr>
          <a:xfrm>
            <a:off x="713225" y="2699975"/>
            <a:ext cx="4696800" cy="12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73" name="Google Shape;273;p33"/>
          <p:cNvSpPr txBox="1"/>
          <p:nvPr/>
        </p:nvSpPr>
        <p:spPr>
          <a:xfrm>
            <a:off x="713225" y="3921525"/>
            <a:ext cx="45939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 </a:t>
            </a:r>
            <a:r>
              <a:rPr lang="en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This presentation template was created by </a:t>
            </a:r>
            <a:r>
              <a:rPr b="1" lang="en" sz="1100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includes icons by </a:t>
            </a:r>
            <a:r>
              <a:rPr b="1" lang="en" sz="1100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and infographics &amp; images by </a:t>
            </a:r>
            <a:r>
              <a:rPr b="1" lang="en" sz="1100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 u="sng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274" name="Google Shape;274;p33"/>
          <p:cNvGrpSpPr/>
          <p:nvPr/>
        </p:nvGrpSpPr>
        <p:grpSpPr>
          <a:xfrm>
            <a:off x="8583166" y="1071150"/>
            <a:ext cx="1500600" cy="3001200"/>
            <a:chOff x="409191" y="2102477"/>
            <a:chExt cx="1500600" cy="3001200"/>
          </a:xfrm>
        </p:grpSpPr>
        <p:sp>
          <p:nvSpPr>
            <p:cNvPr id="275" name="Google Shape;275;p33"/>
            <p:cNvSpPr/>
            <p:nvPr/>
          </p:nvSpPr>
          <p:spPr>
            <a:xfrm>
              <a:off x="409191" y="21024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3"/>
            <p:cNvSpPr/>
            <p:nvPr/>
          </p:nvSpPr>
          <p:spPr>
            <a:xfrm>
              <a:off x="409191" y="28527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3"/>
            <p:cNvSpPr/>
            <p:nvPr/>
          </p:nvSpPr>
          <p:spPr>
            <a:xfrm>
              <a:off x="409191" y="36030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4"/>
          <p:cNvSpPr/>
          <p:nvPr/>
        </p:nvSpPr>
        <p:spPr>
          <a:xfrm>
            <a:off x="-2850" y="0"/>
            <a:ext cx="9147000" cy="713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0" name="Google Shape;280;p34"/>
          <p:cNvGrpSpPr/>
          <p:nvPr/>
        </p:nvGrpSpPr>
        <p:grpSpPr>
          <a:xfrm>
            <a:off x="8735566" y="1071150"/>
            <a:ext cx="1500600" cy="3001200"/>
            <a:chOff x="409191" y="2102477"/>
            <a:chExt cx="1500600" cy="3001200"/>
          </a:xfrm>
        </p:grpSpPr>
        <p:sp>
          <p:nvSpPr>
            <p:cNvPr id="281" name="Google Shape;281;p34"/>
            <p:cNvSpPr/>
            <p:nvPr/>
          </p:nvSpPr>
          <p:spPr>
            <a:xfrm>
              <a:off x="409191" y="21024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4"/>
            <p:cNvSpPr/>
            <p:nvPr/>
          </p:nvSpPr>
          <p:spPr>
            <a:xfrm>
              <a:off x="409191" y="28527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4"/>
            <p:cNvSpPr/>
            <p:nvPr/>
          </p:nvSpPr>
          <p:spPr>
            <a:xfrm>
              <a:off x="409191" y="36030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oogle Shape;285;p35"/>
          <p:cNvGrpSpPr/>
          <p:nvPr/>
        </p:nvGrpSpPr>
        <p:grpSpPr>
          <a:xfrm>
            <a:off x="257891" y="4621802"/>
            <a:ext cx="3382200" cy="1500600"/>
            <a:chOff x="2458428" y="-2451373"/>
            <a:chExt cx="3382200" cy="1500600"/>
          </a:xfrm>
        </p:grpSpPr>
        <p:sp>
          <p:nvSpPr>
            <p:cNvPr id="286" name="Google Shape;286;p35"/>
            <p:cNvSpPr/>
            <p:nvPr/>
          </p:nvSpPr>
          <p:spPr>
            <a:xfrm>
              <a:off x="24584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5"/>
            <p:cNvSpPr/>
            <p:nvPr/>
          </p:nvSpPr>
          <p:spPr>
            <a:xfrm>
              <a:off x="33992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5"/>
            <p:cNvSpPr/>
            <p:nvPr/>
          </p:nvSpPr>
          <p:spPr>
            <a:xfrm>
              <a:off x="43400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>
            <p:ph idx="2" type="pic"/>
          </p:nvPr>
        </p:nvSpPr>
        <p:spPr>
          <a:xfrm>
            <a:off x="-2975" y="0"/>
            <a:ext cx="9147000" cy="2571600"/>
          </a:xfrm>
          <a:prstGeom prst="rect">
            <a:avLst/>
          </a:prstGeom>
          <a:noFill/>
          <a:ln>
            <a:noFill/>
          </a:ln>
        </p:spPr>
      </p:sp>
      <p:sp>
        <p:nvSpPr>
          <p:cNvPr id="31" name="Google Shape;31;p5"/>
          <p:cNvSpPr txBox="1"/>
          <p:nvPr>
            <p:ph idx="1" type="subTitle"/>
          </p:nvPr>
        </p:nvSpPr>
        <p:spPr>
          <a:xfrm>
            <a:off x="935188" y="2934303"/>
            <a:ext cx="3152100" cy="12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3" type="subTitle"/>
          </p:nvPr>
        </p:nvSpPr>
        <p:spPr>
          <a:xfrm>
            <a:off x="5056713" y="2934300"/>
            <a:ext cx="3152100" cy="12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4" type="subTitle"/>
          </p:nvPr>
        </p:nvSpPr>
        <p:spPr>
          <a:xfrm>
            <a:off x="935188" y="2285400"/>
            <a:ext cx="3152100" cy="572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30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5" type="subTitle"/>
          </p:nvPr>
        </p:nvSpPr>
        <p:spPr>
          <a:xfrm>
            <a:off x="5056713" y="2285400"/>
            <a:ext cx="3152100" cy="57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30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None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grpSp>
        <p:nvGrpSpPr>
          <p:cNvPr id="35" name="Google Shape;35;p5"/>
          <p:cNvGrpSpPr/>
          <p:nvPr/>
        </p:nvGrpSpPr>
        <p:grpSpPr>
          <a:xfrm>
            <a:off x="2880900" y="4621802"/>
            <a:ext cx="3382200" cy="1500600"/>
            <a:chOff x="2458428" y="-2451373"/>
            <a:chExt cx="3382200" cy="1500600"/>
          </a:xfrm>
        </p:grpSpPr>
        <p:sp>
          <p:nvSpPr>
            <p:cNvPr id="36" name="Google Shape;36;p5"/>
            <p:cNvSpPr/>
            <p:nvPr/>
          </p:nvSpPr>
          <p:spPr>
            <a:xfrm>
              <a:off x="24584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5"/>
            <p:cNvSpPr/>
            <p:nvPr/>
          </p:nvSpPr>
          <p:spPr>
            <a:xfrm>
              <a:off x="33992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5"/>
            <p:cNvSpPr/>
            <p:nvPr/>
          </p:nvSpPr>
          <p:spPr>
            <a:xfrm>
              <a:off x="43400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-2850" y="4026300"/>
            <a:ext cx="9147000" cy="111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42" name="Google Shape;42;p6"/>
          <p:cNvGrpSpPr/>
          <p:nvPr/>
        </p:nvGrpSpPr>
        <p:grpSpPr>
          <a:xfrm>
            <a:off x="-1313984" y="1989889"/>
            <a:ext cx="1500600" cy="3001200"/>
            <a:chOff x="409191" y="2102477"/>
            <a:chExt cx="1500600" cy="3001200"/>
          </a:xfrm>
        </p:grpSpPr>
        <p:sp>
          <p:nvSpPr>
            <p:cNvPr id="43" name="Google Shape;43;p6"/>
            <p:cNvSpPr/>
            <p:nvPr/>
          </p:nvSpPr>
          <p:spPr>
            <a:xfrm>
              <a:off x="409191" y="21024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>
              <a:off x="409191" y="28527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6"/>
            <p:cNvSpPr/>
            <p:nvPr/>
          </p:nvSpPr>
          <p:spPr>
            <a:xfrm>
              <a:off x="409191" y="3603077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/>
          <p:nvPr>
            <p:ph idx="2" type="pic"/>
          </p:nvPr>
        </p:nvSpPr>
        <p:spPr>
          <a:xfrm>
            <a:off x="-2975" y="-5751"/>
            <a:ext cx="9147000" cy="3109200"/>
          </a:xfrm>
          <a:prstGeom prst="rect">
            <a:avLst/>
          </a:prstGeom>
          <a:noFill/>
          <a:ln>
            <a:noFill/>
          </a:ln>
        </p:spPr>
      </p:sp>
      <p:sp>
        <p:nvSpPr>
          <p:cNvPr id="48" name="Google Shape;48;p7"/>
          <p:cNvSpPr txBox="1"/>
          <p:nvPr>
            <p:ph type="title"/>
          </p:nvPr>
        </p:nvSpPr>
        <p:spPr>
          <a:xfrm>
            <a:off x="972321" y="2816975"/>
            <a:ext cx="7159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49" name="Google Shape;49;p7"/>
          <p:cNvSpPr txBox="1"/>
          <p:nvPr>
            <p:ph idx="1" type="subTitle"/>
          </p:nvPr>
        </p:nvSpPr>
        <p:spPr>
          <a:xfrm>
            <a:off x="972110" y="3389675"/>
            <a:ext cx="71598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0" name="Google Shape;50;p7"/>
          <p:cNvGrpSpPr/>
          <p:nvPr/>
        </p:nvGrpSpPr>
        <p:grpSpPr>
          <a:xfrm>
            <a:off x="5503791" y="4621802"/>
            <a:ext cx="3382200" cy="1500600"/>
            <a:chOff x="2458428" y="-2451373"/>
            <a:chExt cx="3382200" cy="1500600"/>
          </a:xfrm>
        </p:grpSpPr>
        <p:sp>
          <p:nvSpPr>
            <p:cNvPr id="51" name="Google Shape;51;p7"/>
            <p:cNvSpPr/>
            <p:nvPr/>
          </p:nvSpPr>
          <p:spPr>
            <a:xfrm>
              <a:off x="24584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7"/>
            <p:cNvSpPr/>
            <p:nvPr/>
          </p:nvSpPr>
          <p:spPr>
            <a:xfrm>
              <a:off x="33992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7"/>
            <p:cNvSpPr/>
            <p:nvPr/>
          </p:nvSpPr>
          <p:spPr>
            <a:xfrm>
              <a:off x="43400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/>
          <p:nvPr>
            <p:ph idx="2" type="pic"/>
          </p:nvPr>
        </p:nvSpPr>
        <p:spPr>
          <a:xfrm>
            <a:off x="0" y="0"/>
            <a:ext cx="9144000" cy="3866100"/>
          </a:xfrm>
          <a:prstGeom prst="rect">
            <a:avLst/>
          </a:prstGeom>
          <a:noFill/>
          <a:ln>
            <a:noFill/>
          </a:ln>
        </p:spPr>
      </p:sp>
      <p:sp>
        <p:nvSpPr>
          <p:cNvPr id="56" name="Google Shape;56;p8"/>
          <p:cNvSpPr txBox="1"/>
          <p:nvPr>
            <p:ph type="title"/>
          </p:nvPr>
        </p:nvSpPr>
        <p:spPr>
          <a:xfrm>
            <a:off x="1911900" y="1240700"/>
            <a:ext cx="5320200" cy="250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7" name="Google Shape;57;p8"/>
          <p:cNvSpPr/>
          <p:nvPr/>
        </p:nvSpPr>
        <p:spPr>
          <a:xfrm>
            <a:off x="-2850" y="3857700"/>
            <a:ext cx="9147000" cy="1285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" name="Google Shape;58;p8"/>
          <p:cNvGrpSpPr/>
          <p:nvPr/>
        </p:nvGrpSpPr>
        <p:grpSpPr>
          <a:xfrm>
            <a:off x="257891" y="4621802"/>
            <a:ext cx="3382200" cy="1500600"/>
            <a:chOff x="2458428" y="-2451373"/>
            <a:chExt cx="3382200" cy="1500600"/>
          </a:xfrm>
        </p:grpSpPr>
        <p:sp>
          <p:nvSpPr>
            <p:cNvPr id="59" name="Google Shape;59;p8"/>
            <p:cNvSpPr/>
            <p:nvPr/>
          </p:nvSpPr>
          <p:spPr>
            <a:xfrm>
              <a:off x="24584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8"/>
            <p:cNvSpPr/>
            <p:nvPr/>
          </p:nvSpPr>
          <p:spPr>
            <a:xfrm>
              <a:off x="33992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8"/>
            <p:cNvSpPr/>
            <p:nvPr/>
          </p:nvSpPr>
          <p:spPr>
            <a:xfrm>
              <a:off x="4340028" y="-2451373"/>
              <a:ext cx="1500600" cy="1500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>
            <p:ph idx="2" type="pic"/>
          </p:nvPr>
        </p:nvSpPr>
        <p:spPr>
          <a:xfrm>
            <a:off x="-2975" y="-5753"/>
            <a:ext cx="9147000" cy="38634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9"/>
          <p:cNvSpPr txBox="1"/>
          <p:nvPr>
            <p:ph type="title"/>
          </p:nvPr>
        </p:nvSpPr>
        <p:spPr>
          <a:xfrm>
            <a:off x="1287960" y="2311875"/>
            <a:ext cx="5553300" cy="1677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5" name="Google Shape;65;p9"/>
          <p:cNvSpPr txBox="1"/>
          <p:nvPr>
            <p:ph idx="1" type="subTitle"/>
          </p:nvPr>
        </p:nvSpPr>
        <p:spPr>
          <a:xfrm>
            <a:off x="1287950" y="3985775"/>
            <a:ext cx="55533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type="title"/>
          </p:nvPr>
        </p:nvSpPr>
        <p:spPr>
          <a:xfrm>
            <a:off x="3943200" y="824875"/>
            <a:ext cx="4482300" cy="144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Display"/>
              <a:buNone/>
              <a:defRPr b="1" sz="30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41166"/>
            <a:ext cx="9144003" cy="5884666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6"/>
          <p:cNvSpPr/>
          <p:nvPr/>
        </p:nvSpPr>
        <p:spPr>
          <a:xfrm>
            <a:off x="75" y="772125"/>
            <a:ext cx="9144000" cy="1712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95" name="Google Shape;295;p36"/>
          <p:cNvSpPr txBox="1"/>
          <p:nvPr>
            <p:ph type="ctrTitle"/>
          </p:nvPr>
        </p:nvSpPr>
        <p:spPr>
          <a:xfrm>
            <a:off x="965925" y="872175"/>
            <a:ext cx="5276700" cy="131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Affordable Nourishment</a:t>
            </a:r>
            <a:endParaRPr/>
          </a:p>
        </p:txBody>
      </p:sp>
      <p:sp>
        <p:nvSpPr>
          <p:cNvPr id="296" name="Google Shape;296;p36"/>
          <p:cNvSpPr txBox="1"/>
          <p:nvPr>
            <p:ph idx="1" type="subTitle"/>
          </p:nvPr>
        </p:nvSpPr>
        <p:spPr>
          <a:xfrm>
            <a:off x="965925" y="1995025"/>
            <a:ext cx="48930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An analysis of food price fluctuation in the global south.  </a:t>
            </a:r>
            <a:endParaRPr sz="1400"/>
          </a:p>
        </p:txBody>
      </p:sp>
      <p:pic>
        <p:nvPicPr>
          <p:cNvPr id="297" name="Google Shape;297;p36"/>
          <p:cNvPicPr preferRelativeResize="0"/>
          <p:nvPr/>
        </p:nvPicPr>
        <p:blipFill rotWithShape="1">
          <a:blip r:embed="rId4">
            <a:alphaModFix/>
          </a:blip>
          <a:srcRect b="23956" l="25380" r="25508" t="25819"/>
          <a:stretch/>
        </p:blipFill>
        <p:spPr>
          <a:xfrm>
            <a:off x="7640100" y="3577175"/>
            <a:ext cx="1097025" cy="112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Who?</a:t>
            </a:r>
            <a:endParaRPr/>
          </a:p>
        </p:txBody>
      </p:sp>
      <p:sp>
        <p:nvSpPr>
          <p:cNvPr id="303" name="Google Shape;303;p37"/>
          <p:cNvSpPr txBox="1"/>
          <p:nvPr/>
        </p:nvSpPr>
        <p:spPr>
          <a:xfrm>
            <a:off x="720000" y="1830700"/>
            <a:ext cx="7704000" cy="119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Our mission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To harness the power of data and analytics to improve the lives of citizens and promote social well-being. We believe that by providing governments with the tools and knowledge they need, we can make a meaningful impact on society.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4" name="Google Shape;304;p37"/>
          <p:cNvSpPr txBox="1"/>
          <p:nvPr/>
        </p:nvSpPr>
        <p:spPr>
          <a:xfrm>
            <a:off x="701350" y="1401900"/>
            <a:ext cx="2021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Development consulting</a:t>
            </a:r>
            <a:endParaRPr b="1" sz="1200" u="sng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05" name="Google Shape;305;p37"/>
          <p:cNvPicPr preferRelativeResize="0"/>
          <p:nvPr/>
        </p:nvPicPr>
        <p:blipFill rotWithShape="1">
          <a:blip r:embed="rId3">
            <a:alphaModFix/>
          </a:blip>
          <a:srcRect b="23956" l="25380" r="25508" t="25819"/>
          <a:stretch/>
        </p:blipFill>
        <p:spPr>
          <a:xfrm>
            <a:off x="7640100" y="3577175"/>
            <a:ext cx="1097025" cy="112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2717"/>
            <a:ext cx="9250499" cy="6165493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6780000" dist="19050">
              <a:schemeClr val="accent6">
                <a:alpha val="49000"/>
              </a:schemeClr>
            </a:outerShdw>
            <a:reflection blurRad="0" dir="5400000" dist="76200" endA="0" endPos="30000" fadeDir="5400012" kx="0" rotWithShape="0" algn="bl" stPos="0" sy="-100000" ky="0"/>
          </a:effectLst>
        </p:spPr>
      </p:pic>
      <p:sp>
        <p:nvSpPr>
          <p:cNvPr id="311" name="Google Shape;311;p38"/>
          <p:cNvSpPr txBox="1"/>
          <p:nvPr>
            <p:ph type="title"/>
          </p:nvPr>
        </p:nvSpPr>
        <p:spPr>
          <a:xfrm>
            <a:off x="0" y="735125"/>
            <a:ext cx="9498000" cy="10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   </a:t>
            </a:r>
            <a:r>
              <a:rPr lang="en" sz="3500"/>
              <a:t>Data for a meaningful impact</a:t>
            </a:r>
            <a:endParaRPr sz="3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/>
          <p:nvPr/>
        </p:nvSpPr>
        <p:spPr>
          <a:xfrm>
            <a:off x="2854443" y="2538433"/>
            <a:ext cx="727200" cy="731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9"/>
          <p:cNvSpPr/>
          <p:nvPr/>
        </p:nvSpPr>
        <p:spPr>
          <a:xfrm>
            <a:off x="4208400" y="2538433"/>
            <a:ext cx="727200" cy="731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9"/>
          <p:cNvSpPr/>
          <p:nvPr/>
        </p:nvSpPr>
        <p:spPr>
          <a:xfrm>
            <a:off x="5562357" y="2538433"/>
            <a:ext cx="727200" cy="731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39"/>
          <p:cNvSpPr/>
          <p:nvPr/>
        </p:nvSpPr>
        <p:spPr>
          <a:xfrm>
            <a:off x="6916313" y="2538433"/>
            <a:ext cx="727200" cy="731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What we do?</a:t>
            </a:r>
            <a:endParaRPr/>
          </a:p>
        </p:txBody>
      </p:sp>
      <p:cxnSp>
        <p:nvCxnSpPr>
          <p:cNvPr id="321" name="Google Shape;321;p39"/>
          <p:cNvCxnSpPr>
            <a:stCxn id="322" idx="6"/>
            <a:endCxn id="316" idx="2"/>
          </p:cNvCxnSpPr>
          <p:nvPr/>
        </p:nvCxnSpPr>
        <p:spPr>
          <a:xfrm>
            <a:off x="2227687" y="2904133"/>
            <a:ext cx="626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3" name="Google Shape;323;p39"/>
          <p:cNvCxnSpPr>
            <a:stCxn id="316" idx="6"/>
            <a:endCxn id="317" idx="2"/>
          </p:cNvCxnSpPr>
          <p:nvPr/>
        </p:nvCxnSpPr>
        <p:spPr>
          <a:xfrm>
            <a:off x="3581643" y="2904133"/>
            <a:ext cx="626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4" name="Google Shape;324;p39"/>
          <p:cNvCxnSpPr>
            <a:stCxn id="317" idx="6"/>
            <a:endCxn id="318" idx="2"/>
          </p:cNvCxnSpPr>
          <p:nvPr/>
        </p:nvCxnSpPr>
        <p:spPr>
          <a:xfrm>
            <a:off x="4935600" y="2904133"/>
            <a:ext cx="626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5" name="Google Shape;325;p39"/>
          <p:cNvCxnSpPr>
            <a:stCxn id="318" idx="6"/>
            <a:endCxn id="319" idx="2"/>
          </p:cNvCxnSpPr>
          <p:nvPr/>
        </p:nvCxnSpPr>
        <p:spPr>
          <a:xfrm>
            <a:off x="6289557" y="2904133"/>
            <a:ext cx="626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6" name="Google Shape;326;p39"/>
          <p:cNvSpPr txBox="1"/>
          <p:nvPr/>
        </p:nvSpPr>
        <p:spPr>
          <a:xfrm>
            <a:off x="803600" y="3470875"/>
            <a:ext cx="21210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Analysis of </a:t>
            </a:r>
            <a:r>
              <a:rPr b="1" lang="en" sz="1200">
                <a:solidFill>
                  <a:srgbClr val="FF0000"/>
                </a:solidFill>
                <a:latin typeface="DM Sans"/>
                <a:ea typeface="DM Sans"/>
                <a:cs typeface="DM Sans"/>
                <a:sym typeface="DM Sans"/>
              </a:rPr>
              <a:t>price evolution 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by commodity in a variety of countries from 1997 to 2017.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27" name="Google Shape;327;p39"/>
          <p:cNvSpPr txBox="1"/>
          <p:nvPr/>
        </p:nvSpPr>
        <p:spPr>
          <a:xfrm>
            <a:off x="3586775" y="3424025"/>
            <a:ext cx="19704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DM Sans"/>
                <a:ea typeface="DM Sans"/>
                <a:cs typeface="DM Sans"/>
                <a:sym typeface="DM Sans"/>
              </a:rPr>
              <a:t>Advocate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for a more affordable nourishment where needed.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28" name="Google Shape;328;p39"/>
          <p:cNvSpPr txBox="1"/>
          <p:nvPr/>
        </p:nvSpPr>
        <p:spPr>
          <a:xfrm>
            <a:off x="2157550" y="1721025"/>
            <a:ext cx="21210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DM Sans"/>
                <a:ea typeface="DM Sans"/>
                <a:cs typeface="DM Sans"/>
                <a:sym typeface="DM Sans"/>
              </a:rPr>
              <a:t>Identify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the critical price increases locations and commodities for action.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29" name="Google Shape;329;p39"/>
          <p:cNvSpPr txBox="1"/>
          <p:nvPr/>
        </p:nvSpPr>
        <p:spPr>
          <a:xfrm>
            <a:off x="4865450" y="1769225"/>
            <a:ext cx="21210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Support public authorities in their </a:t>
            </a:r>
            <a:r>
              <a:rPr b="1" lang="en" sz="1200">
                <a:solidFill>
                  <a:srgbClr val="FF0000"/>
                </a:solidFill>
                <a:latin typeface="DM Sans"/>
                <a:ea typeface="DM Sans"/>
                <a:cs typeface="DM Sans"/>
                <a:sym typeface="DM Sans"/>
              </a:rPr>
              <a:t>decision making 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with specific targets.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22" name="Google Shape;322;p39"/>
          <p:cNvSpPr/>
          <p:nvPr/>
        </p:nvSpPr>
        <p:spPr>
          <a:xfrm>
            <a:off x="1500487" y="2538433"/>
            <a:ext cx="727200" cy="731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0" name="Google Shape;330;p39"/>
          <p:cNvGrpSpPr/>
          <p:nvPr/>
        </p:nvGrpSpPr>
        <p:grpSpPr>
          <a:xfrm>
            <a:off x="7113726" y="2729097"/>
            <a:ext cx="332375" cy="350071"/>
            <a:chOff x="870939" y="1975821"/>
            <a:chExt cx="332375" cy="350071"/>
          </a:xfrm>
        </p:grpSpPr>
        <p:sp>
          <p:nvSpPr>
            <p:cNvPr id="331" name="Google Shape;331;p39"/>
            <p:cNvSpPr/>
            <p:nvPr/>
          </p:nvSpPr>
          <p:spPr>
            <a:xfrm>
              <a:off x="870939" y="1975821"/>
              <a:ext cx="332375" cy="350071"/>
            </a:xfrm>
            <a:custGeom>
              <a:rect b="b" l="l" r="r" t="t"/>
              <a:pathLst>
                <a:path extrusionOk="0" h="10999" w="10443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9"/>
            <p:cNvSpPr/>
            <p:nvPr/>
          </p:nvSpPr>
          <p:spPr>
            <a:xfrm>
              <a:off x="955059" y="2135755"/>
              <a:ext cx="164134" cy="75877"/>
            </a:xfrm>
            <a:custGeom>
              <a:rect b="b" l="l" r="r" t="t"/>
              <a:pathLst>
                <a:path extrusionOk="0" h="2384" w="5157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9"/>
            <p:cNvSpPr/>
            <p:nvPr/>
          </p:nvSpPr>
          <p:spPr>
            <a:xfrm>
              <a:off x="955059" y="2224999"/>
              <a:ext cx="164134" cy="75240"/>
            </a:xfrm>
            <a:custGeom>
              <a:rect b="b" l="l" r="r" t="t"/>
              <a:pathLst>
                <a:path extrusionOk="0" h="2364" w="5157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9"/>
            <p:cNvSpPr/>
            <p:nvPr/>
          </p:nvSpPr>
          <p:spPr>
            <a:xfrm>
              <a:off x="1021387" y="2183496"/>
              <a:ext cx="18969" cy="69766"/>
            </a:xfrm>
            <a:custGeom>
              <a:rect b="b" l="l" r="r" t="t"/>
              <a:pathLst>
                <a:path extrusionOk="0" h="2192" w="596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5" name="Google Shape;335;p39"/>
          <p:cNvSpPr/>
          <p:nvPr/>
        </p:nvSpPr>
        <p:spPr>
          <a:xfrm>
            <a:off x="1669494" y="2726169"/>
            <a:ext cx="389187" cy="355927"/>
          </a:xfrm>
          <a:custGeom>
            <a:rect b="b" l="l" r="r" t="t"/>
            <a:pathLst>
              <a:path extrusionOk="0" h="11183" w="12228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6" name="Google Shape;336;p39"/>
          <p:cNvGrpSpPr/>
          <p:nvPr/>
        </p:nvGrpSpPr>
        <p:grpSpPr>
          <a:xfrm>
            <a:off x="3001099" y="2720096"/>
            <a:ext cx="389160" cy="355942"/>
            <a:chOff x="4195399" y="1970604"/>
            <a:chExt cx="344878" cy="343573"/>
          </a:xfrm>
        </p:grpSpPr>
        <p:sp>
          <p:nvSpPr>
            <p:cNvPr id="337" name="Google Shape;337;p39"/>
            <p:cNvSpPr/>
            <p:nvPr/>
          </p:nvSpPr>
          <p:spPr>
            <a:xfrm>
              <a:off x="4195399" y="1970604"/>
              <a:ext cx="344878" cy="343573"/>
            </a:xfrm>
            <a:custGeom>
              <a:rect b="b" l="l" r="r" t="t"/>
              <a:pathLst>
                <a:path extrusionOk="0" h="10794" w="10835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9"/>
            <p:cNvSpPr/>
            <p:nvPr/>
          </p:nvSpPr>
          <p:spPr>
            <a:xfrm>
              <a:off x="4311356" y="1993458"/>
              <a:ext cx="206959" cy="197378"/>
            </a:xfrm>
            <a:custGeom>
              <a:rect b="b" l="l" r="r" t="t"/>
              <a:pathLst>
                <a:path extrusionOk="0" h="6201" w="6502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9"/>
            <p:cNvSpPr/>
            <p:nvPr/>
          </p:nvSpPr>
          <p:spPr>
            <a:xfrm>
              <a:off x="4372374" y="2030476"/>
              <a:ext cx="94026" cy="114493"/>
            </a:xfrm>
            <a:custGeom>
              <a:rect b="b" l="l" r="r" t="t"/>
              <a:pathLst>
                <a:path extrusionOk="0" h="3597" w="2954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9"/>
            <p:cNvSpPr/>
            <p:nvPr/>
          </p:nvSpPr>
          <p:spPr>
            <a:xfrm>
              <a:off x="4426167" y="2098561"/>
              <a:ext cx="114111" cy="113474"/>
            </a:xfrm>
            <a:custGeom>
              <a:rect b="b" l="l" r="r" t="t"/>
              <a:pathLst>
                <a:path extrusionOk="0" h="3565" w="3585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1" name="Google Shape;341;p39"/>
          <p:cNvGrpSpPr/>
          <p:nvPr/>
        </p:nvGrpSpPr>
        <p:grpSpPr>
          <a:xfrm>
            <a:off x="4389029" y="2678183"/>
            <a:ext cx="389175" cy="395012"/>
            <a:chOff x="2189142" y="2421310"/>
            <a:chExt cx="365904" cy="350064"/>
          </a:xfrm>
        </p:grpSpPr>
        <p:sp>
          <p:nvSpPr>
            <p:cNvPr id="342" name="Google Shape;342;p39"/>
            <p:cNvSpPr/>
            <p:nvPr/>
          </p:nvSpPr>
          <p:spPr>
            <a:xfrm>
              <a:off x="2400384" y="2421310"/>
              <a:ext cx="154662" cy="162613"/>
            </a:xfrm>
            <a:custGeom>
              <a:rect b="b" l="l" r="r" t="t"/>
              <a:pathLst>
                <a:path extrusionOk="0" h="5133" w="4882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9"/>
            <p:cNvSpPr/>
            <p:nvPr/>
          </p:nvSpPr>
          <p:spPr>
            <a:xfrm>
              <a:off x="2292862" y="2724899"/>
              <a:ext cx="168252" cy="46475"/>
            </a:xfrm>
            <a:custGeom>
              <a:rect b="b" l="l" r="r" t="t"/>
              <a:pathLst>
                <a:path extrusionOk="0" h="1467" w="5311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9"/>
            <p:cNvSpPr/>
            <p:nvPr/>
          </p:nvSpPr>
          <p:spPr>
            <a:xfrm>
              <a:off x="2189142" y="2460149"/>
              <a:ext cx="266714" cy="310844"/>
            </a:xfrm>
            <a:custGeom>
              <a:rect b="b" l="l" r="r" t="t"/>
              <a:pathLst>
                <a:path extrusionOk="0" h="9812" w="8419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9"/>
            <p:cNvSpPr/>
            <p:nvPr/>
          </p:nvSpPr>
          <p:spPr>
            <a:xfrm>
              <a:off x="2320012" y="2699682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9"/>
            <p:cNvSpPr/>
            <p:nvPr/>
          </p:nvSpPr>
          <p:spPr>
            <a:xfrm>
              <a:off x="2320012" y="2718151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9"/>
            <p:cNvSpPr/>
            <p:nvPr/>
          </p:nvSpPr>
          <p:spPr>
            <a:xfrm>
              <a:off x="2364522" y="2716662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9"/>
            <p:cNvSpPr/>
            <p:nvPr/>
          </p:nvSpPr>
          <p:spPr>
            <a:xfrm>
              <a:off x="2437323" y="2454510"/>
              <a:ext cx="82273" cy="83002"/>
            </a:xfrm>
            <a:custGeom>
              <a:rect b="b" l="l" r="r" t="t"/>
              <a:pathLst>
                <a:path extrusionOk="0" h="2620" w="2597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9"/>
            <p:cNvSpPr/>
            <p:nvPr/>
          </p:nvSpPr>
          <p:spPr>
            <a:xfrm>
              <a:off x="2462603" y="2479759"/>
              <a:ext cx="32092" cy="32092"/>
            </a:xfrm>
            <a:custGeom>
              <a:rect b="b" l="l" r="r" t="t"/>
              <a:pathLst>
                <a:path extrusionOk="0" h="1013" w="1013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9"/>
            <p:cNvSpPr/>
            <p:nvPr/>
          </p:nvSpPr>
          <p:spPr>
            <a:xfrm>
              <a:off x="2314373" y="2546921"/>
              <a:ext cx="21891" cy="36242"/>
            </a:xfrm>
            <a:custGeom>
              <a:rect b="b" l="l" r="r" t="t"/>
              <a:pathLst>
                <a:path extrusionOk="0" h="114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1" name="Google Shape;351;p39"/>
          <p:cNvGrpSpPr/>
          <p:nvPr/>
        </p:nvGrpSpPr>
        <p:grpSpPr>
          <a:xfrm>
            <a:off x="5707126" y="2700564"/>
            <a:ext cx="437601" cy="395018"/>
            <a:chOff x="1303876" y="2419377"/>
            <a:chExt cx="363275" cy="354626"/>
          </a:xfrm>
        </p:grpSpPr>
        <p:sp>
          <p:nvSpPr>
            <p:cNvPr id="352" name="Google Shape;352;p39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9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9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9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9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9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" name="Google Shape;360;p39"/>
          <p:cNvSpPr txBox="1"/>
          <p:nvPr/>
        </p:nvSpPr>
        <p:spPr>
          <a:xfrm>
            <a:off x="6460325" y="3334700"/>
            <a:ext cx="1970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DM Sans"/>
                <a:ea typeface="DM Sans"/>
                <a:cs typeface="DM Sans"/>
                <a:sym typeface="DM Sans"/>
              </a:rPr>
              <a:t>Create positive impact!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762075"/>
            <a:ext cx="5295900" cy="8035523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40"/>
          <p:cNvSpPr txBox="1"/>
          <p:nvPr/>
        </p:nvSpPr>
        <p:spPr>
          <a:xfrm>
            <a:off x="5783175" y="1419325"/>
            <a:ext cx="30000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Unlock data potential for a meaningful impact!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4575" y="-144933"/>
            <a:ext cx="9208576" cy="6151031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41"/>
          <p:cNvSpPr/>
          <p:nvPr/>
        </p:nvSpPr>
        <p:spPr>
          <a:xfrm>
            <a:off x="2897650" y="678350"/>
            <a:ext cx="3284100" cy="1002600"/>
          </a:xfrm>
          <a:prstGeom prst="rect">
            <a:avLst/>
          </a:prstGeom>
          <a:solidFill>
            <a:srgbClr val="F6DBB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Thank you!</a:t>
            </a:r>
            <a:endParaRPr b="1" sz="300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pic>
        <p:nvPicPr>
          <p:cNvPr id="373" name="Google Shape;373;p41"/>
          <p:cNvPicPr preferRelativeResize="0"/>
          <p:nvPr/>
        </p:nvPicPr>
        <p:blipFill rotWithShape="1">
          <a:blip r:embed="rId4">
            <a:alphaModFix/>
          </a:blip>
          <a:srcRect b="23956" l="25380" r="25508" t="25819"/>
          <a:stretch/>
        </p:blipFill>
        <p:spPr>
          <a:xfrm>
            <a:off x="3991200" y="3693200"/>
            <a:ext cx="1097025" cy="112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DAPTADA Garlic Farming Business Plan by Slidesgo">
  <a:themeElements>
    <a:clrScheme name="Simple Light">
      <a:dk1>
        <a:srgbClr val="000000"/>
      </a:dk1>
      <a:lt1>
        <a:srgbClr val="EEEEEE"/>
      </a:lt1>
      <a:dk2>
        <a:srgbClr val="F7DBB1"/>
      </a:dk2>
      <a:lt2>
        <a:srgbClr val="D6B07D"/>
      </a:lt2>
      <a:accent1>
        <a:srgbClr val="999999"/>
      </a:accent1>
      <a:accent2>
        <a:srgbClr val="CBC55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